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82" r:id="rId4"/>
    <p:sldId id="281" r:id="rId5"/>
    <p:sldId id="279" r:id="rId6"/>
    <p:sldId id="278" r:id="rId7"/>
    <p:sldId id="280" r:id="rId8"/>
    <p:sldId id="268" r:id="rId9"/>
    <p:sldId id="269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08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67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64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10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3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3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82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4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40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84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3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E0E4-E5DB-4203-8C45-FE6F1B4FA65F}" type="datetimeFigureOut">
              <a:rPr lang="en-AU" smtClean="0"/>
              <a:t>9/09/2017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4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hethingsnetwork.org/m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veboxes/arduino-lmic" TargetMode="External"/><Relationship Id="rId2" Type="http://schemas.openxmlformats.org/officeDocument/2006/relationships/hyperlink" Target="https://tronixlabs.com.au/arduino/adafruit-feather/adafruit-feather-32u4-rfm95w-lora-radio-900mhz-australi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0451" y="1087581"/>
            <a:ext cx="4378037" cy="2913971"/>
          </a:xfrm>
        </p:spPr>
        <p:txBody>
          <a:bodyPr>
            <a:normAutofit fontScale="90000"/>
          </a:bodyPr>
          <a:lstStyle/>
          <a:p>
            <a:r>
              <a:rPr lang="en-AU" dirty="0"/>
              <a:t>Azure IoT Waste Management Solution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8458" y="5608319"/>
            <a:ext cx="3408218" cy="469669"/>
          </a:xfrm>
        </p:spPr>
        <p:txBody>
          <a:bodyPr/>
          <a:lstStyle/>
          <a:p>
            <a:r>
              <a:rPr lang="en-AU" dirty="0"/>
              <a:t>Software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00806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Waste Bin Data Simulator</a:t>
            </a:r>
          </a:p>
          <a:p>
            <a:r>
              <a:rPr lang="en-AU" dirty="0"/>
              <a:t>The Things Network Bridge</a:t>
            </a:r>
          </a:p>
          <a:p>
            <a:r>
              <a:rPr lang="en-AU" dirty="0"/>
              <a:t>Power BI</a:t>
            </a:r>
          </a:p>
          <a:p>
            <a:r>
              <a:rPr lang="en-AU" dirty="0"/>
              <a:t>Alerts: SMS (</a:t>
            </a:r>
            <a:r>
              <a:rPr lang="en-AU" dirty="0" err="1"/>
              <a:t>Twillio</a:t>
            </a:r>
            <a:r>
              <a:rPr lang="en-AU" dirty="0"/>
              <a:t> Cost)</a:t>
            </a:r>
          </a:p>
        </p:txBody>
      </p:sp>
    </p:spTree>
    <p:extLst>
      <p:ext uri="{BB962C8B-B14F-4D97-AF65-F5344CB8AC3E}">
        <p14:creationId xmlns:p14="http://schemas.microsoft.com/office/powerpoint/2010/main" val="270804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37" y="1547997"/>
            <a:ext cx="810219" cy="810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78" y="2089422"/>
            <a:ext cx="774373" cy="772722"/>
          </a:xfrm>
          <a:prstGeom prst="rect">
            <a:avLst/>
          </a:prstGeom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1" y="-10214"/>
            <a:ext cx="12192000" cy="889677"/>
          </a:xfrm>
        </p:spPr>
        <p:txBody>
          <a:bodyPr/>
          <a:lstStyle/>
          <a:p>
            <a:pPr algn="ctr"/>
            <a:r>
              <a:rPr lang="en-AU" dirty="0"/>
              <a:t>Azure Function Based Waste Manage System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72" y="5245623"/>
            <a:ext cx="661520" cy="6615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49" y="5245623"/>
            <a:ext cx="735311" cy="7353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300351" y="4857096"/>
            <a:ext cx="197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Power BI Embedded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12" y="1425954"/>
            <a:ext cx="1068185" cy="10681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77" y="2959972"/>
            <a:ext cx="810219" cy="810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96" y="3991536"/>
            <a:ext cx="810219" cy="810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89" y="3910634"/>
            <a:ext cx="912898" cy="9128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7279" y="3709546"/>
            <a:ext cx="2353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Latest Weather 15 Min Timer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352" y="1266259"/>
            <a:ext cx="2821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Things Network Bridge HTTP Trigger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56" y="3287240"/>
            <a:ext cx="623394" cy="623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6361" y="3919972"/>
            <a:ext cx="1313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Azure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1967C-7F0E-45F2-AB21-A634E99C3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12" y="2007485"/>
            <a:ext cx="952487" cy="9524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C18BE1-4505-4C87-B764-719B31CC49E1}"/>
              </a:ext>
            </a:extLst>
          </p:cNvPr>
          <p:cNvCxnSpPr>
            <a:cxnSpLocks/>
          </p:cNvCxnSpPr>
          <p:nvPr/>
        </p:nvCxnSpPr>
        <p:spPr>
          <a:xfrm>
            <a:off x="1671299" y="1932740"/>
            <a:ext cx="539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19FA97-647F-4321-864D-FE96C3DB70BB}"/>
              </a:ext>
            </a:extLst>
          </p:cNvPr>
          <p:cNvCxnSpPr>
            <a:cxnSpLocks/>
          </p:cNvCxnSpPr>
          <p:nvPr/>
        </p:nvCxnSpPr>
        <p:spPr>
          <a:xfrm>
            <a:off x="3177643" y="1932740"/>
            <a:ext cx="588046" cy="296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A34CD2-44A3-4575-92B0-6C571E206699}"/>
              </a:ext>
            </a:extLst>
          </p:cNvPr>
          <p:cNvCxnSpPr>
            <a:cxnSpLocks/>
          </p:cNvCxnSpPr>
          <p:nvPr/>
        </p:nvCxnSpPr>
        <p:spPr>
          <a:xfrm>
            <a:off x="3178375" y="437794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open weather map">
            <a:extLst>
              <a:ext uri="{FF2B5EF4-FFF2-40B4-BE49-F238E27FC236}">
                <a16:creationId xmlns:a16="http://schemas.microsoft.com/office/drawing/2014/main" id="{FB010BFB-D365-4213-8615-73D8575B4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9" r="31659"/>
          <a:stretch/>
        </p:blipFill>
        <p:spPr bwMode="auto">
          <a:xfrm>
            <a:off x="758694" y="4009856"/>
            <a:ext cx="783109" cy="7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27A3F2-24CA-46A0-B7CC-3C1D133F812C}"/>
              </a:ext>
            </a:extLst>
          </p:cNvPr>
          <p:cNvCxnSpPr>
            <a:cxnSpLocks/>
          </p:cNvCxnSpPr>
          <p:nvPr/>
        </p:nvCxnSpPr>
        <p:spPr>
          <a:xfrm>
            <a:off x="1686511" y="437794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56139826-C73F-4FCF-8646-459F3F32B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1" y="2699748"/>
            <a:ext cx="1076833" cy="67615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15AF288-311B-402A-A931-235A8F6AC921}"/>
              </a:ext>
            </a:extLst>
          </p:cNvPr>
          <p:cNvSpPr txBox="1"/>
          <p:nvPr/>
        </p:nvSpPr>
        <p:spPr>
          <a:xfrm>
            <a:off x="677279" y="3319668"/>
            <a:ext cx="1212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Azure IoT Hub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1528C4-CE17-436A-8F36-023C3F1C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37" y="2676037"/>
            <a:ext cx="810219" cy="81021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D9EB21-1582-4875-8CDB-B966552A865A}"/>
              </a:ext>
            </a:extLst>
          </p:cNvPr>
          <p:cNvCxnSpPr>
            <a:cxnSpLocks/>
          </p:cNvCxnSpPr>
          <p:nvPr/>
        </p:nvCxnSpPr>
        <p:spPr>
          <a:xfrm>
            <a:off x="1671299" y="3060780"/>
            <a:ext cx="539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1B465A-8EE4-43B0-AD58-12C08D71ADCE}"/>
              </a:ext>
            </a:extLst>
          </p:cNvPr>
          <p:cNvCxnSpPr>
            <a:cxnSpLocks/>
          </p:cNvCxnSpPr>
          <p:nvPr/>
        </p:nvCxnSpPr>
        <p:spPr>
          <a:xfrm flipV="1">
            <a:off x="3177643" y="2775513"/>
            <a:ext cx="588046" cy="285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9D9847A-A574-49C6-8DDE-D82178B3A88E}"/>
              </a:ext>
            </a:extLst>
          </p:cNvPr>
          <p:cNvSpPr/>
          <p:nvPr/>
        </p:nvSpPr>
        <p:spPr>
          <a:xfrm>
            <a:off x="677279" y="2405372"/>
            <a:ext cx="1989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Azure Event Hubs Trigger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CFEED0-9874-487D-AB78-8613E7B99189}"/>
              </a:ext>
            </a:extLst>
          </p:cNvPr>
          <p:cNvSpPr txBox="1"/>
          <p:nvPr/>
        </p:nvSpPr>
        <p:spPr>
          <a:xfrm>
            <a:off x="3647854" y="1699708"/>
            <a:ext cx="149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Telemetry Queue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D746A-C361-4BF1-9721-CAE56A9F771E}"/>
              </a:ext>
            </a:extLst>
          </p:cNvPr>
          <p:cNvSpPr txBox="1"/>
          <p:nvPr/>
        </p:nvSpPr>
        <p:spPr>
          <a:xfrm>
            <a:off x="3647854" y="3645243"/>
            <a:ext cx="1247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Weather Table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C7C0E13-CBB7-4FF6-ACDB-17BE2224A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53" y="5122487"/>
            <a:ext cx="912898" cy="9128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D95A25C-9B6D-43FC-9CEC-FEBCB3047096}"/>
              </a:ext>
            </a:extLst>
          </p:cNvPr>
          <p:cNvSpPr txBox="1"/>
          <p:nvPr/>
        </p:nvSpPr>
        <p:spPr>
          <a:xfrm>
            <a:off x="5499418" y="4857096"/>
            <a:ext cx="1519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Sensor State Table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B2E0E5A-FF00-428A-AB77-EAAC76E5D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60" y="1984503"/>
            <a:ext cx="952487" cy="9524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E46172-E237-4AA7-A8A0-5C974A63C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768" y="3183670"/>
            <a:ext cx="952487" cy="95248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339A35A-539D-4852-AB65-1A05A833D326}"/>
              </a:ext>
            </a:extLst>
          </p:cNvPr>
          <p:cNvSpPr/>
          <p:nvPr/>
        </p:nvSpPr>
        <p:spPr>
          <a:xfrm>
            <a:off x="6316657" y="1608795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Alert Queue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E4DCC7-DD67-4C34-BB0D-740A9401E8B4}"/>
              </a:ext>
            </a:extLst>
          </p:cNvPr>
          <p:cNvSpPr/>
          <p:nvPr/>
        </p:nvSpPr>
        <p:spPr>
          <a:xfrm>
            <a:off x="6322447" y="2951924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Archive Queue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60397D-9624-4FA6-ACD0-2444AA5AE4EE}"/>
              </a:ext>
            </a:extLst>
          </p:cNvPr>
          <p:cNvCxnSpPr>
            <a:cxnSpLocks/>
          </p:cNvCxnSpPr>
          <p:nvPr/>
        </p:nvCxnSpPr>
        <p:spPr>
          <a:xfrm>
            <a:off x="4767056" y="2675130"/>
            <a:ext cx="447699" cy="407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33C9D9C-675B-42C2-B1E0-B3B9BA55A5C4}"/>
              </a:ext>
            </a:extLst>
          </p:cNvPr>
          <p:cNvCxnSpPr>
            <a:cxnSpLocks/>
          </p:cNvCxnSpPr>
          <p:nvPr/>
        </p:nvCxnSpPr>
        <p:spPr>
          <a:xfrm flipV="1">
            <a:off x="4727839" y="3842912"/>
            <a:ext cx="469009" cy="4117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BAA1407-1556-41D4-9DDE-E10677C4A498}"/>
              </a:ext>
            </a:extLst>
          </p:cNvPr>
          <p:cNvCxnSpPr>
            <a:cxnSpLocks/>
          </p:cNvCxnSpPr>
          <p:nvPr/>
        </p:nvCxnSpPr>
        <p:spPr>
          <a:xfrm>
            <a:off x="5672387" y="3842912"/>
            <a:ext cx="364578" cy="9588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85A95D7-A326-4811-8E78-3A79F85A7FBA}"/>
              </a:ext>
            </a:extLst>
          </p:cNvPr>
          <p:cNvCxnSpPr>
            <a:cxnSpLocks/>
          </p:cNvCxnSpPr>
          <p:nvPr/>
        </p:nvCxnSpPr>
        <p:spPr>
          <a:xfrm>
            <a:off x="6716057" y="5568807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DE9E13-5C82-4DD5-9F0D-C198E59F420A}"/>
              </a:ext>
            </a:extLst>
          </p:cNvPr>
          <p:cNvCxnSpPr>
            <a:cxnSpLocks/>
          </p:cNvCxnSpPr>
          <p:nvPr/>
        </p:nvCxnSpPr>
        <p:spPr>
          <a:xfrm>
            <a:off x="8402572" y="5566911"/>
            <a:ext cx="524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CEA0C83-9963-4744-9DA3-6D87EEA8E168}"/>
              </a:ext>
            </a:extLst>
          </p:cNvPr>
          <p:cNvCxnSpPr>
            <a:cxnSpLocks/>
          </p:cNvCxnSpPr>
          <p:nvPr/>
        </p:nvCxnSpPr>
        <p:spPr>
          <a:xfrm flipV="1">
            <a:off x="5952445" y="2713771"/>
            <a:ext cx="491474" cy="415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2B17E83-6AC8-40F4-A5D1-442800D0AC1B}"/>
              </a:ext>
            </a:extLst>
          </p:cNvPr>
          <p:cNvCxnSpPr>
            <a:cxnSpLocks/>
          </p:cNvCxnSpPr>
          <p:nvPr/>
        </p:nvCxnSpPr>
        <p:spPr>
          <a:xfrm>
            <a:off x="5952445" y="3511362"/>
            <a:ext cx="406954" cy="1160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73D6B248-8B48-450A-A2E9-E23D8177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98" y="2055635"/>
            <a:ext cx="810219" cy="810219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F6638AC-F2E5-4BBC-93F3-3C5B553F53ED}"/>
              </a:ext>
            </a:extLst>
          </p:cNvPr>
          <p:cNvCxnSpPr>
            <a:cxnSpLocks/>
          </p:cNvCxnSpPr>
          <p:nvPr/>
        </p:nvCxnSpPr>
        <p:spPr>
          <a:xfrm>
            <a:off x="7508372" y="2447490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4EEBA5E-7AA0-4176-A259-DC2E0CF1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98" y="3263642"/>
            <a:ext cx="810219" cy="810219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A9BC72-F35F-445D-9F1C-F22D6440B8BE}"/>
              </a:ext>
            </a:extLst>
          </p:cNvPr>
          <p:cNvCxnSpPr>
            <a:cxnSpLocks/>
          </p:cNvCxnSpPr>
          <p:nvPr/>
        </p:nvCxnSpPr>
        <p:spPr>
          <a:xfrm>
            <a:off x="7508372" y="3655497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624C023-1C22-4F6F-8847-854259120DFD}"/>
              </a:ext>
            </a:extLst>
          </p:cNvPr>
          <p:cNvCxnSpPr>
            <a:cxnSpLocks/>
          </p:cNvCxnSpPr>
          <p:nvPr/>
        </p:nvCxnSpPr>
        <p:spPr>
          <a:xfrm>
            <a:off x="8984852" y="2434236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azure storage blob">
            <a:extLst>
              <a:ext uri="{FF2B5EF4-FFF2-40B4-BE49-F238E27FC236}">
                <a16:creationId xmlns:a16="http://schemas.microsoft.com/office/drawing/2014/main" id="{98B4F241-0A86-4A3C-BC17-61B5D8E7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43" y="3188630"/>
            <a:ext cx="952487" cy="9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C0D998D-9AFD-4AFB-92BB-938AFC344F76}"/>
              </a:ext>
            </a:extLst>
          </p:cNvPr>
          <p:cNvCxnSpPr>
            <a:cxnSpLocks/>
          </p:cNvCxnSpPr>
          <p:nvPr/>
        </p:nvCxnSpPr>
        <p:spPr>
          <a:xfrm>
            <a:off x="8962721" y="3650762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526B25B-A6C8-4A36-B1AF-15CE75789077}"/>
              </a:ext>
            </a:extLst>
          </p:cNvPr>
          <p:cNvSpPr/>
          <p:nvPr/>
        </p:nvSpPr>
        <p:spPr>
          <a:xfrm>
            <a:off x="9374298" y="2945687"/>
            <a:ext cx="1168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/>
              <a:t>Archive Blobs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3B72C8-3517-4EBC-8B80-CC724B588A66}"/>
              </a:ext>
            </a:extLst>
          </p:cNvPr>
          <p:cNvCxnSpPr>
            <a:cxnSpLocks/>
          </p:cNvCxnSpPr>
          <p:nvPr/>
        </p:nvCxnSpPr>
        <p:spPr>
          <a:xfrm>
            <a:off x="10584895" y="3645243"/>
            <a:ext cx="442932" cy="13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2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Things Network and </a:t>
            </a:r>
            <a:r>
              <a:rPr lang="en-AU" dirty="0" err="1"/>
              <a:t>LoraWAN</a:t>
            </a:r>
            <a:br>
              <a:rPr lang="en-AU" dirty="0"/>
            </a:br>
            <a:r>
              <a:rPr lang="en-AU" sz="2400" dirty="0"/>
              <a:t>(</a:t>
            </a:r>
            <a:r>
              <a:rPr lang="en-AU" sz="2400" dirty="0">
                <a:hlinkClick r:id="rId2"/>
              </a:rPr>
              <a:t>https://www.thethingsnetwork.org/map</a:t>
            </a:r>
            <a:r>
              <a:rPr lang="en-AU" sz="2400" dirty="0"/>
              <a:t>)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350" y="1825625"/>
            <a:ext cx="8017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590317"/>
            <a:ext cx="8178829" cy="44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2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72" y="1737450"/>
            <a:ext cx="8785895" cy="46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r>
              <a:rPr lang="en-AU" dirty="0"/>
              <a:t> Devices </a:t>
            </a:r>
            <a:br>
              <a:rPr lang="en-AU" dirty="0"/>
            </a:br>
            <a:r>
              <a:rPr lang="en-AU" dirty="0" err="1"/>
              <a:t>Approx</a:t>
            </a:r>
            <a:r>
              <a:rPr lang="en-AU" dirty="0"/>
              <a:t> 2km </a:t>
            </a:r>
            <a:r>
              <a:rPr lang="en-AU" dirty="0" err="1"/>
              <a:t>fromTTN</a:t>
            </a:r>
            <a:r>
              <a:rPr lang="en-AU" dirty="0"/>
              <a:t> GW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30" y="1690688"/>
            <a:ext cx="8896525" cy="50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>
                <a:hlinkClick r:id="rId2"/>
              </a:rPr>
              <a:t>Adafruit</a:t>
            </a:r>
            <a:r>
              <a:rPr lang="en-AU" dirty="0">
                <a:hlinkClick r:id="rId2"/>
              </a:rPr>
              <a:t> Feather 32u4 RFM95W </a:t>
            </a:r>
            <a:r>
              <a:rPr lang="en-AU" dirty="0" err="1">
                <a:hlinkClick r:id="rId2"/>
              </a:rPr>
              <a:t>LoRa</a:t>
            </a:r>
            <a:r>
              <a:rPr lang="en-AU" dirty="0">
                <a:hlinkClick r:id="rId2"/>
              </a:rPr>
              <a:t> Radio - 900MHz</a:t>
            </a:r>
            <a:endParaRPr lang="en-AU" dirty="0"/>
          </a:p>
          <a:p>
            <a:pPr lvl="1"/>
            <a:r>
              <a:rPr lang="en-AU" dirty="0" err="1"/>
              <a:t>LoraWAN</a:t>
            </a:r>
            <a:r>
              <a:rPr lang="en-AU" dirty="0"/>
              <a:t> for Australia Frequencies</a:t>
            </a:r>
          </a:p>
          <a:p>
            <a:pPr lvl="1"/>
            <a:r>
              <a:rPr lang="en-AU" dirty="0">
                <a:hlinkClick r:id="rId3"/>
              </a:rPr>
              <a:t>https://github.com/gloveboxes/arduino-lmic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27" y="365125"/>
            <a:ext cx="2765988" cy="34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8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29495" cy="1325563"/>
          </a:xfrm>
        </p:spPr>
        <p:txBody>
          <a:bodyPr/>
          <a:lstStyle/>
          <a:p>
            <a:r>
              <a:rPr lang="en-AU" dirty="0"/>
              <a:t>On Demand Reporting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424" y="44419"/>
            <a:ext cx="7942576" cy="67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20389" cy="1325563"/>
          </a:xfrm>
        </p:spPr>
        <p:txBody>
          <a:bodyPr/>
          <a:lstStyle/>
          <a:p>
            <a:r>
              <a:rPr lang="en-AU" dirty="0"/>
              <a:t>Real Time Reporting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8" y="365125"/>
            <a:ext cx="8783090" cy="61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102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Azure IoT Waste Management Solution</vt:lpstr>
      <vt:lpstr>Azure Function Based Waste Manage System</vt:lpstr>
      <vt:lpstr>The Things Network and LoraWAN (https://www.thethingsnetwork.org/map)</vt:lpstr>
      <vt:lpstr>PowerPoint Presentation</vt:lpstr>
      <vt:lpstr>LoraWAN</vt:lpstr>
      <vt:lpstr>LoraWAN Devices  Approx 2km fromTTN GW</vt:lpstr>
      <vt:lpstr>Resources</vt:lpstr>
      <vt:lpstr>On Demand Reporting</vt:lpstr>
      <vt:lpstr>Real Time Reporting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38</cp:revision>
  <dcterms:created xsi:type="dcterms:W3CDTF">2017-03-27T01:57:31Z</dcterms:created>
  <dcterms:modified xsi:type="dcterms:W3CDTF">2017-09-09T13:07:16Z</dcterms:modified>
</cp:coreProperties>
</file>